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74" r:id="rId3"/>
    <p:sldId id="282" r:id="rId4"/>
    <p:sldId id="278" r:id="rId5"/>
    <p:sldId id="271" r:id="rId6"/>
    <p:sldId id="256" r:id="rId7"/>
    <p:sldId id="267" r:id="rId8"/>
    <p:sldId id="289" r:id="rId9"/>
    <p:sldId id="265" r:id="rId10"/>
    <p:sldId id="276" r:id="rId11"/>
    <p:sldId id="281" r:id="rId12"/>
    <p:sldId id="279" r:id="rId13"/>
    <p:sldId id="286" r:id="rId14"/>
    <p:sldId id="287" r:id="rId15"/>
    <p:sldId id="272" r:id="rId16"/>
    <p:sldId id="291" r:id="rId17"/>
    <p:sldId id="262" r:id="rId18"/>
    <p:sldId id="263" r:id="rId19"/>
    <p:sldId id="260" r:id="rId20"/>
    <p:sldId id="259" r:id="rId21"/>
    <p:sldId id="266" r:id="rId22"/>
    <p:sldId id="290" r:id="rId23"/>
    <p:sldId id="292" r:id="rId24"/>
    <p:sldId id="264" r:id="rId25"/>
    <p:sldId id="258" r:id="rId26"/>
    <p:sldId id="277" r:id="rId27"/>
    <p:sldId id="288" r:id="rId28"/>
    <p:sldId id="275" r:id="rId29"/>
    <p:sldId id="269" r:id="rId30"/>
    <p:sldId id="268" r:id="rId31"/>
    <p:sldId id="283" r:id="rId32"/>
    <p:sldId id="270" r:id="rId33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12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ECBB7-11B3-4FBF-AD85-777E8B457C48}" type="datetimeFigureOut">
              <a:rPr lang="he-IL" smtClean="0"/>
              <a:t>ט"ו/כסלו/תשפ"א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80D26-A66D-4F9F-96E4-7BE08B4AC00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78962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ECBB7-11B3-4FBF-AD85-777E8B457C48}" type="datetimeFigureOut">
              <a:rPr lang="he-IL" smtClean="0"/>
              <a:t>ט"ו/כסלו/תשפ"א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80D26-A66D-4F9F-96E4-7BE08B4AC00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87020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ECBB7-11B3-4FBF-AD85-777E8B457C48}" type="datetimeFigureOut">
              <a:rPr lang="he-IL" smtClean="0"/>
              <a:t>ט"ו/כסלו/תשפ"א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80D26-A66D-4F9F-96E4-7BE08B4AC00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865015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מסגרת לתמ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B2D2B74-6235-4D42-9628-956488FD5361}"/>
              </a:ext>
            </a:extLst>
          </p:cNvPr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noFill/>
          <a:ln w="317500">
            <a:gradFill>
              <a:gsLst>
                <a:gs pos="0">
                  <a:srgbClr val="002060"/>
                </a:gs>
                <a:gs pos="39000">
                  <a:schemeClr val="accent2">
                    <a:lumMod val="99000"/>
                  </a:schemeClr>
                </a:gs>
                <a:gs pos="68000">
                  <a:schemeClr val="accent6">
                    <a:lumMod val="85000"/>
                    <a:lumOff val="15000"/>
                  </a:schemeClr>
                </a:gs>
                <a:gs pos="4000">
                  <a:srgbClr val="282847">
                    <a:lumMod val="56000"/>
                    <a:lumOff val="44000"/>
                  </a:srgbClr>
                </a:gs>
                <a:gs pos="100000">
                  <a:schemeClr val="bg2">
                    <a:lumMod val="41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F83D576-D636-4ADA-86B7-44C24BA08F0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69817" y="172528"/>
            <a:ext cx="9562011" cy="5491882"/>
          </a:xfrm>
          <a:ln w="38100">
            <a:solidFill>
              <a:srgbClr val="002060"/>
            </a:solidFill>
          </a:ln>
        </p:spPr>
        <p:txBody>
          <a:bodyPr/>
          <a:lstStyle/>
          <a:p>
            <a:endParaRPr lang="he-I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A237D3-6825-4657-B096-BAA928115C0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69816" y="5762626"/>
            <a:ext cx="9562011" cy="922846"/>
          </a:xfrm>
        </p:spPr>
        <p:txBody>
          <a:bodyPr/>
          <a:lstStyle>
            <a:lvl1pPr algn="ctr">
              <a:buNone/>
              <a:defRPr b="1">
                <a:solidFill>
                  <a:srgbClr val="002060"/>
                </a:solidFill>
              </a:defRPr>
            </a:lvl1pPr>
          </a:lstStyle>
          <a:p>
            <a:pPr lvl="0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287994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ECBB7-11B3-4FBF-AD85-777E8B457C48}" type="datetimeFigureOut">
              <a:rPr lang="he-IL" smtClean="0"/>
              <a:t>ט"ו/כסלו/תשפ"א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80D26-A66D-4F9F-96E4-7BE08B4AC00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68477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ECBB7-11B3-4FBF-AD85-777E8B457C48}" type="datetimeFigureOut">
              <a:rPr lang="he-IL" smtClean="0"/>
              <a:t>ט"ו/כסלו/תשפ"א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80D26-A66D-4F9F-96E4-7BE08B4AC00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09935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ECBB7-11B3-4FBF-AD85-777E8B457C48}" type="datetimeFigureOut">
              <a:rPr lang="he-IL" smtClean="0"/>
              <a:t>ט"ו/כסלו/תשפ"א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80D26-A66D-4F9F-96E4-7BE08B4AC00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60328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ECBB7-11B3-4FBF-AD85-777E8B457C48}" type="datetimeFigureOut">
              <a:rPr lang="he-IL" smtClean="0"/>
              <a:t>ט"ו/כסלו/תשפ"א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80D26-A66D-4F9F-96E4-7BE08B4AC00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179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ECBB7-11B3-4FBF-AD85-777E8B457C48}" type="datetimeFigureOut">
              <a:rPr lang="he-IL" smtClean="0"/>
              <a:t>ט"ו/כסלו/תשפ"א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80D26-A66D-4F9F-96E4-7BE08B4AC00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07947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ECBB7-11B3-4FBF-AD85-777E8B457C48}" type="datetimeFigureOut">
              <a:rPr lang="he-IL" smtClean="0"/>
              <a:t>ט"ו/כסלו/תשפ"א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80D26-A66D-4F9F-96E4-7BE08B4AC00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5762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ECBB7-11B3-4FBF-AD85-777E8B457C48}" type="datetimeFigureOut">
              <a:rPr lang="he-IL" smtClean="0"/>
              <a:t>ט"ו/כסלו/תשפ"א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80D26-A66D-4F9F-96E4-7BE08B4AC00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11738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ECBB7-11B3-4FBF-AD85-777E8B457C48}" type="datetimeFigureOut">
              <a:rPr lang="he-IL" smtClean="0"/>
              <a:t>ט"ו/כסלו/תשפ"א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80D26-A66D-4F9F-96E4-7BE08B4AC00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41352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EECBB7-11B3-4FBF-AD85-777E8B457C48}" type="datetimeFigureOut">
              <a:rPr lang="he-IL" smtClean="0"/>
              <a:t>ט"ו/כסלו/תשפ"א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C80D26-A66D-4F9F-96E4-7BE08B4AC00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97625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 descr="A person holding a microphone&#10;&#10;Description automatically generated">
            <a:extLst>
              <a:ext uri="{FF2B5EF4-FFF2-40B4-BE49-F238E27FC236}">
                <a16:creationId xmlns:a16="http://schemas.microsoft.com/office/drawing/2014/main" id="{D0CD048D-8E2B-4812-9124-907830502A5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FC2DAD-6A4D-460D-9A68-DFC3A04A476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he-IL" dirty="0"/>
              <a:t>יוסי פלדמן   2020-1932</a:t>
            </a:r>
          </a:p>
        </p:txBody>
      </p:sp>
    </p:spTree>
    <p:extLst>
      <p:ext uri="{BB962C8B-B14F-4D97-AF65-F5344CB8AC3E}">
        <p14:creationId xmlns:p14="http://schemas.microsoft.com/office/powerpoint/2010/main" val="12021703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72DDDEED-90A4-4DA0-8FB8-86333639C82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9817" y="172528"/>
            <a:ext cx="9562011" cy="5491882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92680F-44B0-4E5E-9BDA-D340AE9DA73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he-IL" dirty="0"/>
              <a:t>ביקור שר החקלאות שלום שמחון</a:t>
            </a:r>
          </a:p>
          <a:p>
            <a:r>
              <a:rPr lang="he-IL" dirty="0"/>
              <a:t>מקוה ישראל 2008</a:t>
            </a:r>
          </a:p>
        </p:txBody>
      </p:sp>
    </p:spTree>
    <p:extLst>
      <p:ext uri="{BB962C8B-B14F-4D97-AF65-F5344CB8AC3E}">
        <p14:creationId xmlns:p14="http://schemas.microsoft.com/office/powerpoint/2010/main" val="32944043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F2CC738A-7DB5-4DC0-B364-5A6D778CE97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9817" y="172528"/>
            <a:ext cx="9562011" cy="5491882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C5BA0D-BD80-4C41-9371-9D824E9F6AF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69816" y="5777040"/>
            <a:ext cx="9562011" cy="922846"/>
          </a:xfrm>
        </p:spPr>
        <p:txBody>
          <a:bodyPr>
            <a:normAutofit lnSpcReduction="10000"/>
          </a:bodyPr>
          <a:lstStyle/>
          <a:p>
            <a:r>
              <a:rPr lang="he-IL" dirty="0"/>
              <a:t>מחנה העובדים בסדום, טקס לתחילת עבודות השימור</a:t>
            </a:r>
          </a:p>
          <a:p>
            <a:r>
              <a:rPr lang="he-IL" dirty="0"/>
              <a:t>יוני 2010</a:t>
            </a:r>
          </a:p>
        </p:txBody>
      </p:sp>
    </p:spTree>
    <p:extLst>
      <p:ext uri="{BB962C8B-B14F-4D97-AF65-F5344CB8AC3E}">
        <p14:creationId xmlns:p14="http://schemas.microsoft.com/office/powerpoint/2010/main" val="22813743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71637862-2FE6-48FF-AFBF-456CA31FD8A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9816" y="172528"/>
            <a:ext cx="9562011" cy="5428172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AE3CFC-592C-4A1D-B0BD-22FF20F0ACB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he-IL" dirty="0"/>
              <a:t>מחנה העובדים בסדום, טקס לתחילת עבודות השימור</a:t>
            </a:r>
          </a:p>
          <a:p>
            <a:r>
              <a:rPr lang="he-IL" dirty="0"/>
              <a:t>יוני 2010</a:t>
            </a: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8248981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 descr="A group of people in front of a building&#10;&#10;Description automatically generated">
            <a:extLst>
              <a:ext uri="{FF2B5EF4-FFF2-40B4-BE49-F238E27FC236}">
                <a16:creationId xmlns:a16="http://schemas.microsoft.com/office/drawing/2014/main" id="{5C605E2E-8E3F-42D7-A377-E52056FB50C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9817" y="172528"/>
            <a:ext cx="9562011" cy="5491882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01059E-F14E-4057-9E70-BB9ACB8A0F2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he-IL" dirty="0"/>
              <a:t>מקוה ישראל</a:t>
            </a:r>
          </a:p>
        </p:txBody>
      </p:sp>
    </p:spTree>
    <p:extLst>
      <p:ext uri="{BB962C8B-B14F-4D97-AF65-F5344CB8AC3E}">
        <p14:creationId xmlns:p14="http://schemas.microsoft.com/office/powerpoint/2010/main" val="9474238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07AA3B2B-E1B6-4C53-84ED-752884C4B5A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9816" y="172528"/>
            <a:ext cx="9562011" cy="5491882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34067E-FE8A-464F-86DE-DCC0041396A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he-IL" dirty="0"/>
              <a:t>חנוכת מרכז וילנאי, חצר סרגיי, ירושלים</a:t>
            </a:r>
          </a:p>
          <a:p>
            <a:r>
              <a:rPr lang="he-IL" dirty="0"/>
              <a:t>1991</a:t>
            </a:r>
          </a:p>
        </p:txBody>
      </p:sp>
    </p:spTree>
    <p:extLst>
      <p:ext uri="{BB962C8B-B14F-4D97-AF65-F5344CB8AC3E}">
        <p14:creationId xmlns:p14="http://schemas.microsoft.com/office/powerpoint/2010/main" val="27352182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850BBB2F-32A9-4F0E-B0A6-695A20454AE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0FACF1-6FA6-4245-9030-4006B1A2247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he-IL" dirty="0"/>
              <a:t>חנוכת אתר רכבת העמק כפר יהושע</a:t>
            </a:r>
          </a:p>
          <a:p>
            <a:r>
              <a:rPr lang="he-IL" dirty="0"/>
              <a:t>2008</a:t>
            </a:r>
          </a:p>
        </p:txBody>
      </p:sp>
    </p:spTree>
    <p:extLst>
      <p:ext uri="{BB962C8B-B14F-4D97-AF65-F5344CB8AC3E}">
        <p14:creationId xmlns:p14="http://schemas.microsoft.com/office/powerpoint/2010/main" val="23442356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207BFF2E-6D61-43F1-804F-D9DACE8400A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BA6F69-5C1F-4D1B-9F13-5D50D57A0D4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he-IL" dirty="0"/>
              <a:t>טקס השקת </a:t>
            </a:r>
            <a:r>
              <a:rPr lang="he-IL" dirty="0" err="1"/>
              <a:t>האוניה</a:t>
            </a:r>
            <a:r>
              <a:rPr lang="he-IL" dirty="0"/>
              <a:t>, מחנה המעפילים, עתלית</a:t>
            </a:r>
          </a:p>
          <a:p>
            <a:r>
              <a:rPr lang="he-IL" dirty="0"/>
              <a:t>2010</a:t>
            </a:r>
          </a:p>
        </p:txBody>
      </p:sp>
    </p:spTree>
    <p:extLst>
      <p:ext uri="{BB962C8B-B14F-4D97-AF65-F5344CB8AC3E}">
        <p14:creationId xmlns:p14="http://schemas.microsoft.com/office/powerpoint/2010/main" val="711987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F374459C-529E-422D-B43E-07C5B7E7E0B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AC330F-7CE8-4FBF-ACB7-05C74B3EED5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he-IL" dirty="0"/>
              <a:t>אזכרה ליהודה דקל ז"ל</a:t>
            </a:r>
          </a:p>
          <a:p>
            <a:r>
              <a:rPr lang="he-IL" dirty="0"/>
              <a:t>2010</a:t>
            </a:r>
          </a:p>
        </p:txBody>
      </p:sp>
    </p:spTree>
    <p:extLst>
      <p:ext uri="{BB962C8B-B14F-4D97-AF65-F5344CB8AC3E}">
        <p14:creationId xmlns:p14="http://schemas.microsoft.com/office/powerpoint/2010/main" val="4318022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 descr="A group of people standing in front of a building&#10;&#10;Description automatically generated">
            <a:extLst>
              <a:ext uri="{FF2B5EF4-FFF2-40B4-BE49-F238E27FC236}">
                <a16:creationId xmlns:a16="http://schemas.microsoft.com/office/drawing/2014/main" id="{EFAEFD8F-79F8-4A1A-9828-1734348130B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E6D9E6-DE86-440F-BE20-CD3379B991C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he-IL" dirty="0"/>
              <a:t>מחנה המעפילים, עתלית- ביקור מנהל התרבות</a:t>
            </a:r>
          </a:p>
          <a:p>
            <a:r>
              <a:rPr lang="he-IL" dirty="0"/>
              <a:t>2008</a:t>
            </a:r>
          </a:p>
        </p:txBody>
      </p:sp>
    </p:spTree>
    <p:extLst>
      <p:ext uri="{BB962C8B-B14F-4D97-AF65-F5344CB8AC3E}">
        <p14:creationId xmlns:p14="http://schemas.microsoft.com/office/powerpoint/2010/main" val="20947378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4E2FB178-9192-49C5-BAA7-B2B48029336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398281-9577-4B5D-B83A-C2CDB4F18B9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he-IL" dirty="0"/>
              <a:t>מפגש לובי השימור בכנסת</a:t>
            </a:r>
          </a:p>
          <a:p>
            <a:r>
              <a:rPr lang="he-IL" dirty="0"/>
              <a:t>2010</a:t>
            </a:r>
          </a:p>
        </p:txBody>
      </p:sp>
    </p:spTree>
    <p:extLst>
      <p:ext uri="{BB962C8B-B14F-4D97-AF65-F5344CB8AC3E}">
        <p14:creationId xmlns:p14="http://schemas.microsoft.com/office/powerpoint/2010/main" val="772853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 descr="A close up of a person&#10;&#10;Description automatically generated">
            <a:extLst>
              <a:ext uri="{FF2B5EF4-FFF2-40B4-BE49-F238E27FC236}">
                <a16:creationId xmlns:a16="http://schemas.microsoft.com/office/drawing/2014/main" id="{BB57A2ED-08FC-4947-B156-A03750E31C5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3721"/>
          <a:stretch/>
        </p:blipFill>
        <p:spPr>
          <a:xfrm>
            <a:off x="169817" y="172528"/>
            <a:ext cx="9562011" cy="5491882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D33AD3-BEE8-4293-8C7E-DC5D5EE7AF9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he-IL" dirty="0"/>
              <a:t>יוסי פלדמן 2020-1932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669FC2-2C14-4B14-B634-DACEF82FC05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9817" y="156699"/>
            <a:ext cx="3451636" cy="5491882"/>
          </a:xfrm>
          <a:prstGeom prst="rect">
            <a:avLst/>
          </a:prstGeom>
          <a:ln w="38100" cap="sq">
            <a:solidFill>
              <a:srgbClr val="00206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141546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 descr="A person holding a sign&#10;&#10;Description automatically generated">
            <a:extLst>
              <a:ext uri="{FF2B5EF4-FFF2-40B4-BE49-F238E27FC236}">
                <a16:creationId xmlns:a16="http://schemas.microsoft.com/office/drawing/2014/main" id="{7C096279-8F95-4819-9C48-DD1212A57ED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4FD993-799F-46CA-899B-D328D4792E8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he-IL" dirty="0"/>
              <a:t>טקס גמר חידון "</a:t>
            </a:r>
            <a:r>
              <a:rPr lang="he-IL" dirty="0" err="1"/>
              <a:t>שרוליק</a:t>
            </a:r>
            <a:r>
              <a:rPr lang="he-IL" dirty="0"/>
              <a:t>"</a:t>
            </a:r>
          </a:p>
          <a:p>
            <a:r>
              <a:rPr lang="he-IL" dirty="0"/>
              <a:t>2008</a:t>
            </a:r>
          </a:p>
        </p:txBody>
      </p:sp>
    </p:spTree>
    <p:extLst>
      <p:ext uri="{BB962C8B-B14F-4D97-AF65-F5344CB8AC3E}">
        <p14:creationId xmlns:p14="http://schemas.microsoft.com/office/powerpoint/2010/main" val="15290485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 descr="A group of people standing on a boat posing for the camera&#10;&#10;Description automatically generated">
            <a:extLst>
              <a:ext uri="{FF2B5EF4-FFF2-40B4-BE49-F238E27FC236}">
                <a16:creationId xmlns:a16="http://schemas.microsoft.com/office/drawing/2014/main" id="{34556607-66A5-4E5A-AB9B-35A9B57B373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C88FAB-B196-4AD8-AF3B-2E64ED5E421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he-IL" dirty="0"/>
              <a:t>טקס הנפת </a:t>
            </a:r>
            <a:r>
              <a:rPr lang="he-IL" dirty="0" err="1"/>
              <a:t>האוניה</a:t>
            </a:r>
            <a:r>
              <a:rPr lang="he-IL" dirty="0"/>
              <a:t>, מחנה המעפילים עתלית</a:t>
            </a:r>
          </a:p>
          <a:p>
            <a:r>
              <a:rPr lang="he-IL" dirty="0"/>
              <a:t>2008 </a:t>
            </a:r>
          </a:p>
        </p:txBody>
      </p:sp>
    </p:spTree>
    <p:extLst>
      <p:ext uri="{BB962C8B-B14F-4D97-AF65-F5344CB8AC3E}">
        <p14:creationId xmlns:p14="http://schemas.microsoft.com/office/powerpoint/2010/main" val="24634470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A person standing in front of 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BB8C1F89-2473-4FC5-9679-DB85954D109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56FBEF-205C-4778-BA7D-A88BC9F7C5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he-IL" dirty="0"/>
              <a:t>טקס השקת </a:t>
            </a:r>
            <a:r>
              <a:rPr lang="he-IL" dirty="0" err="1"/>
              <a:t>האוניה</a:t>
            </a:r>
            <a:r>
              <a:rPr lang="he-IL" dirty="0"/>
              <a:t>, מחנה המעפילים, עתלית</a:t>
            </a:r>
          </a:p>
          <a:p>
            <a:r>
              <a:rPr lang="he-IL" dirty="0"/>
              <a:t>2010</a:t>
            </a: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6837356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 descr="A group of people standing in front of a crowd&#10;&#10;Description automatically generated">
            <a:extLst>
              <a:ext uri="{FF2B5EF4-FFF2-40B4-BE49-F238E27FC236}">
                <a16:creationId xmlns:a16="http://schemas.microsoft.com/office/drawing/2014/main" id="{97E5B834-2CCD-44EC-B93C-790F4915594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CC7D4D-5DE6-4E49-88A8-F6DE59B1E6F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he-IL" dirty="0"/>
              <a:t>מחנה המעפילים עתלית, כנס חברי העמותה</a:t>
            </a:r>
          </a:p>
          <a:p>
            <a:r>
              <a:rPr lang="he-IL"/>
              <a:t>2006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9458059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 descr="A group of people standing in front of a building&#10;&#10;Description automatically generated">
            <a:extLst>
              <a:ext uri="{FF2B5EF4-FFF2-40B4-BE49-F238E27FC236}">
                <a16:creationId xmlns:a16="http://schemas.microsoft.com/office/drawing/2014/main" id="{4C57FECC-0BA3-41B3-BEB1-BAAA867C3C2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A0D9EA-9381-4ECB-A2EE-A7D7F09DF2C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he-IL" dirty="0"/>
              <a:t>הסרת הלוט משלט "שיירת הדסה", ביה"ח הדסה, הר הצופים</a:t>
            </a:r>
          </a:p>
          <a:p>
            <a:r>
              <a:rPr lang="he-IL" dirty="0"/>
              <a:t>2008</a:t>
            </a:r>
          </a:p>
        </p:txBody>
      </p:sp>
    </p:spTree>
    <p:extLst>
      <p:ext uri="{BB962C8B-B14F-4D97-AF65-F5344CB8AC3E}">
        <p14:creationId xmlns:p14="http://schemas.microsoft.com/office/powerpoint/2010/main" val="35584569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 descr="A group of people standing in a room&#10;&#10;Description automatically generated">
            <a:extLst>
              <a:ext uri="{FF2B5EF4-FFF2-40B4-BE49-F238E27FC236}">
                <a16:creationId xmlns:a16="http://schemas.microsoft.com/office/drawing/2014/main" id="{961F9B4C-D3AF-4D92-B6F6-4E20E4D632F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6D1A00-7939-405B-B447-3ECA485743F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he-IL" dirty="0"/>
              <a:t>חנוכת צריף בן צבי, בית קשת</a:t>
            </a:r>
          </a:p>
          <a:p>
            <a:r>
              <a:rPr lang="he-IL" dirty="0"/>
              <a:t>2008</a:t>
            </a:r>
          </a:p>
        </p:txBody>
      </p:sp>
    </p:spTree>
    <p:extLst>
      <p:ext uri="{BB962C8B-B14F-4D97-AF65-F5344CB8AC3E}">
        <p14:creationId xmlns:p14="http://schemas.microsoft.com/office/powerpoint/2010/main" val="23576221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 descr="A person standing in a room&#10;&#10;Description automatically generated">
            <a:extLst>
              <a:ext uri="{FF2B5EF4-FFF2-40B4-BE49-F238E27FC236}">
                <a16:creationId xmlns:a16="http://schemas.microsoft.com/office/drawing/2014/main" id="{CFC9749C-6A7C-42D0-A4E3-5B195E80663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D66ED9-1588-4626-8A34-B883FA99680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he-IL" dirty="0" err="1"/>
              <a:t>אסיפת</a:t>
            </a:r>
            <a:r>
              <a:rPr lang="he-IL" dirty="0"/>
              <a:t> העמותה</a:t>
            </a:r>
          </a:p>
          <a:p>
            <a:r>
              <a:rPr lang="he-IL" dirty="0"/>
              <a:t>2009</a:t>
            </a:r>
          </a:p>
        </p:txBody>
      </p:sp>
    </p:spTree>
    <p:extLst>
      <p:ext uri="{BB962C8B-B14F-4D97-AF65-F5344CB8AC3E}">
        <p14:creationId xmlns:p14="http://schemas.microsoft.com/office/powerpoint/2010/main" val="6031178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 descr="A group of people standing in front of a crowd&#10;&#10;Description automatically generated">
            <a:extLst>
              <a:ext uri="{FF2B5EF4-FFF2-40B4-BE49-F238E27FC236}">
                <a16:creationId xmlns:a16="http://schemas.microsoft.com/office/drawing/2014/main" id="{1478DA85-62AD-4615-80F2-9B90B6337C6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9817" y="172528"/>
            <a:ext cx="9562011" cy="5491882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CE456D-0465-4729-BDDD-1C16DC85FD1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he-IL" dirty="0"/>
              <a:t>סיור חברי העמותה בחצר כנרת</a:t>
            </a:r>
          </a:p>
          <a:p>
            <a:r>
              <a:rPr lang="he-IL" dirty="0"/>
              <a:t>2007</a:t>
            </a:r>
          </a:p>
        </p:txBody>
      </p:sp>
    </p:spTree>
    <p:extLst>
      <p:ext uri="{BB962C8B-B14F-4D97-AF65-F5344CB8AC3E}">
        <p14:creationId xmlns:p14="http://schemas.microsoft.com/office/powerpoint/2010/main" val="33449332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 descr="A group of people posing for a picture&#10;&#10;Description automatically generated">
            <a:extLst>
              <a:ext uri="{FF2B5EF4-FFF2-40B4-BE49-F238E27FC236}">
                <a16:creationId xmlns:a16="http://schemas.microsoft.com/office/drawing/2014/main" id="{216A5467-B03E-4A91-83FB-9D4E2C7963E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A5D244-BB6A-4880-8209-6E272BE1725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he-IL" dirty="0"/>
              <a:t>חצר כנרת, סיור ועדת תכנון</a:t>
            </a:r>
          </a:p>
          <a:p>
            <a:r>
              <a:rPr lang="he-IL"/>
              <a:t>2006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6952740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 descr="A picture containing person, person, table&#10;&#10;Description automatically generated">
            <a:extLst>
              <a:ext uri="{FF2B5EF4-FFF2-40B4-BE49-F238E27FC236}">
                <a16:creationId xmlns:a16="http://schemas.microsoft.com/office/drawing/2014/main" id="{14F75975-F44A-4DDB-88CB-7587B0D2311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5F2372-CC8E-40C7-ACAF-35222C9A50B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he-IL" dirty="0"/>
              <a:t>כנס לציון 30 שנה להקמת המועצה, מכון </a:t>
            </a:r>
            <a:r>
              <a:rPr lang="he-IL" dirty="0" err="1"/>
              <a:t>ון</a:t>
            </a:r>
            <a:r>
              <a:rPr lang="he-IL" dirty="0"/>
              <a:t>-ליר</a:t>
            </a:r>
          </a:p>
          <a:p>
            <a:r>
              <a:rPr lang="he-IL" dirty="0"/>
              <a:t>2014</a:t>
            </a:r>
          </a:p>
        </p:txBody>
      </p:sp>
    </p:spTree>
    <p:extLst>
      <p:ext uri="{BB962C8B-B14F-4D97-AF65-F5344CB8AC3E}">
        <p14:creationId xmlns:p14="http://schemas.microsoft.com/office/powerpoint/2010/main" val="26541245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DDA5BEFA-CAA7-403C-928B-782A816A16A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05FAC0-BB8F-40D1-BE32-AE9A6B56323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he-IL" dirty="0"/>
              <a:t>החדר של יוסי, השפלה 4</a:t>
            </a:r>
          </a:p>
        </p:txBody>
      </p:sp>
    </p:spTree>
    <p:extLst>
      <p:ext uri="{BB962C8B-B14F-4D97-AF65-F5344CB8AC3E}">
        <p14:creationId xmlns:p14="http://schemas.microsoft.com/office/powerpoint/2010/main" val="6053434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 descr="A couple of people that are looking at the camera&#10;&#10;Description automatically generated">
            <a:extLst>
              <a:ext uri="{FF2B5EF4-FFF2-40B4-BE49-F238E27FC236}">
                <a16:creationId xmlns:a16="http://schemas.microsoft.com/office/drawing/2014/main" id="{2A0D7CBA-7BED-4D92-9254-1149FE59BB4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9F5123-0D95-40D7-81C8-A47749708C2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he-IL" dirty="0"/>
              <a:t>כנס לציון 30 שנה להקמת המועצה, מכון </a:t>
            </a:r>
            <a:r>
              <a:rPr lang="he-IL" dirty="0" err="1"/>
              <a:t>ון</a:t>
            </a:r>
            <a:r>
              <a:rPr lang="he-IL" dirty="0"/>
              <a:t>-ליר</a:t>
            </a:r>
          </a:p>
          <a:p>
            <a:r>
              <a:rPr lang="he-IL" dirty="0"/>
              <a:t>2014</a:t>
            </a: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946845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 descr="A group of people standing in a room&#10;&#10;Description automatically generated">
            <a:extLst>
              <a:ext uri="{FF2B5EF4-FFF2-40B4-BE49-F238E27FC236}">
                <a16:creationId xmlns:a16="http://schemas.microsoft.com/office/drawing/2014/main" id="{9B7E734D-0458-4A54-B0EC-B10E1ED8B2F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0D4FA7-C39D-4098-BF99-7A29820DF87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he-IL" dirty="0"/>
              <a:t>רחובות, אתר הפרדסנות</a:t>
            </a:r>
          </a:p>
          <a:p>
            <a:r>
              <a:rPr lang="he-IL" dirty="0"/>
              <a:t>2013</a:t>
            </a:r>
          </a:p>
        </p:txBody>
      </p:sp>
    </p:spTree>
    <p:extLst>
      <p:ext uri="{BB962C8B-B14F-4D97-AF65-F5344CB8AC3E}">
        <p14:creationId xmlns:p14="http://schemas.microsoft.com/office/powerpoint/2010/main" val="29111958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 descr="A person standing in front of 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E1FBF5E4-C9BA-4F6D-86A9-8F5D7280043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BD7B17-9C15-4F20-B24B-F9AA1ADF09A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he-IL" dirty="0"/>
              <a:t>2011</a:t>
            </a:r>
          </a:p>
        </p:txBody>
      </p:sp>
    </p:spTree>
    <p:extLst>
      <p:ext uri="{BB962C8B-B14F-4D97-AF65-F5344CB8AC3E}">
        <p14:creationId xmlns:p14="http://schemas.microsoft.com/office/powerpoint/2010/main" val="9689527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 descr="A person sitting at a desk&#10;&#10;Description automatically generated">
            <a:extLst>
              <a:ext uri="{FF2B5EF4-FFF2-40B4-BE49-F238E27FC236}">
                <a16:creationId xmlns:a16="http://schemas.microsoft.com/office/drawing/2014/main" id="{6731041E-3ECC-40FC-863B-15D75A7A17E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F7BB91-85F6-478D-8297-5CC6547D7CF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he-IL" dirty="0"/>
              <a:t>2005</a:t>
            </a:r>
          </a:p>
        </p:txBody>
      </p:sp>
    </p:spTree>
    <p:extLst>
      <p:ext uri="{BB962C8B-B14F-4D97-AF65-F5344CB8AC3E}">
        <p14:creationId xmlns:p14="http://schemas.microsoft.com/office/powerpoint/2010/main" val="17468152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 descr="A group of people sitting at a zoo&#10;&#10;Description automatically generated">
            <a:extLst>
              <a:ext uri="{FF2B5EF4-FFF2-40B4-BE49-F238E27FC236}">
                <a16:creationId xmlns:a16="http://schemas.microsoft.com/office/drawing/2014/main" id="{F826AD67-86A7-47C7-84A9-14978070B4C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281437-6239-4C88-BE5A-3A0DC2D195E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4923" y="5762626"/>
            <a:ext cx="8845748" cy="922846"/>
          </a:xfrm>
        </p:spPr>
        <p:txBody>
          <a:bodyPr>
            <a:normAutofit fontScale="92500" lnSpcReduction="10000"/>
          </a:bodyPr>
          <a:lstStyle/>
          <a:p>
            <a:r>
              <a:rPr lang="he-IL" dirty="0"/>
              <a:t>העברת עץ פרי הדר </a:t>
            </a:r>
          </a:p>
          <a:p>
            <a:r>
              <a:rPr lang="he-IL" dirty="0"/>
              <a:t>מפרדס מונטפיורי, שכונת מונטיפיורי תל אביב לגני יהושע, 1985</a:t>
            </a:r>
          </a:p>
        </p:txBody>
      </p:sp>
    </p:spTree>
    <p:extLst>
      <p:ext uri="{BB962C8B-B14F-4D97-AF65-F5344CB8AC3E}">
        <p14:creationId xmlns:p14="http://schemas.microsoft.com/office/powerpoint/2010/main" val="31190485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group of people standing in a room&#10;&#10;Description automatically generated">
            <a:extLst>
              <a:ext uri="{FF2B5EF4-FFF2-40B4-BE49-F238E27FC236}">
                <a16:creationId xmlns:a16="http://schemas.microsoft.com/office/drawing/2014/main" id="{01F064A2-6824-4157-85C7-030B520C71A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CC4EB4-A8DD-4446-A6E0-E03F9D333A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69816" y="5762626"/>
            <a:ext cx="9736183" cy="922846"/>
          </a:xfrm>
        </p:spPr>
        <p:txBody>
          <a:bodyPr>
            <a:normAutofit/>
          </a:bodyPr>
          <a:lstStyle/>
          <a:p>
            <a:r>
              <a:rPr lang="he-IL" dirty="0"/>
              <a:t>ביקור ראש הממשלה בנימין נתניהו במכון איילון, חנוכת המבואה 2004</a:t>
            </a:r>
          </a:p>
        </p:txBody>
      </p:sp>
    </p:spTree>
    <p:extLst>
      <p:ext uri="{BB962C8B-B14F-4D97-AF65-F5344CB8AC3E}">
        <p14:creationId xmlns:p14="http://schemas.microsoft.com/office/powerpoint/2010/main" val="34617348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 descr="A person standing in a room&#10;&#10;Description automatically generated">
            <a:extLst>
              <a:ext uri="{FF2B5EF4-FFF2-40B4-BE49-F238E27FC236}">
                <a16:creationId xmlns:a16="http://schemas.microsoft.com/office/drawing/2014/main" id="{D4F2A529-60C1-4007-846A-88E7FCC8AB7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01C540-4F6B-4D9C-B451-60F9A4E9262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he-IL" dirty="0"/>
              <a:t>ביקור ראש הממשלה בנימין נתניהו במכון איילון, חנוכת המבואה 2004</a:t>
            </a: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3829886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C95C5AEF-BEA8-4EA5-A841-3673F15BC22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9817" y="172528"/>
            <a:ext cx="9562011" cy="5491882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BC04C5-2728-47D3-B4D9-0C14F3DF4DC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he-IL" dirty="0"/>
              <a:t>ביקור הנשיא שמעון פרס,</a:t>
            </a:r>
          </a:p>
          <a:p>
            <a:r>
              <a:rPr lang="he-IL" dirty="0"/>
              <a:t>מכון איילון, ערב לזכרו של יוסף אבידר</a:t>
            </a:r>
          </a:p>
        </p:txBody>
      </p:sp>
    </p:spTree>
    <p:extLst>
      <p:ext uri="{BB962C8B-B14F-4D97-AF65-F5344CB8AC3E}">
        <p14:creationId xmlns:p14="http://schemas.microsoft.com/office/powerpoint/2010/main" val="32696044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A group of people standing next to a tree&#10;&#10;Description automatically generated">
            <a:extLst>
              <a:ext uri="{FF2B5EF4-FFF2-40B4-BE49-F238E27FC236}">
                <a16:creationId xmlns:a16="http://schemas.microsoft.com/office/drawing/2014/main" id="{B9A5B4E3-BDA0-4063-B879-D1CC592E7F8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2430EC-F414-47FD-81D5-D4784362403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he-IL" dirty="0"/>
              <a:t>ביקור יהורם גאון בבית ילין</a:t>
            </a:r>
          </a:p>
          <a:p>
            <a:r>
              <a:rPr lang="he-IL" dirty="0"/>
              <a:t>2006</a:t>
            </a:r>
          </a:p>
        </p:txBody>
      </p:sp>
    </p:spTree>
    <p:extLst>
      <p:ext uri="{BB962C8B-B14F-4D97-AF65-F5344CB8AC3E}">
        <p14:creationId xmlns:p14="http://schemas.microsoft.com/office/powerpoint/2010/main" val="21331370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104</TotalTime>
  <Words>237</Words>
  <Application>Microsoft Office PowerPoint</Application>
  <PresentationFormat>A4 Paper (210x297 mm)</PresentationFormat>
  <Paragraphs>56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ginsburg</dc:creator>
  <cp:lastModifiedBy>michael ginsburg</cp:lastModifiedBy>
  <cp:revision>16</cp:revision>
  <dcterms:created xsi:type="dcterms:W3CDTF">2020-11-26T08:51:28Z</dcterms:created>
  <dcterms:modified xsi:type="dcterms:W3CDTF">2020-12-01T12:27:14Z</dcterms:modified>
</cp:coreProperties>
</file>