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8"/>
  </p:notesMasterIdLst>
  <p:sldIdLst>
    <p:sldId id="263" r:id="rId2"/>
    <p:sldId id="264" r:id="rId3"/>
    <p:sldId id="269" r:id="rId4"/>
    <p:sldId id="270" r:id="rId5"/>
    <p:sldId id="271" r:id="rId6"/>
    <p:sldId id="272" r:id="rId7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4D34381-76EA-438D-B738-BEE4A2F5EF6B}" type="datetimeFigureOut">
              <a:rPr lang="he-IL" smtClean="0"/>
              <a:pPr/>
              <a:t>י"א/אב/תשע"ט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99B90A2-4321-4C44-902E-E3B8D214444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92159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B90A2-4321-4C44-902E-E3B8D214444F}" type="slidenum">
              <a:rPr lang="he-IL" smtClean="0"/>
              <a:pPr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2272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B90A2-4321-4C44-902E-E3B8D214444F}" type="slidenum">
              <a:rPr lang="he-IL" smtClean="0"/>
              <a:pPr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48716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B90A2-4321-4C44-902E-E3B8D214444F}" type="slidenum">
              <a:rPr lang="he-IL" smtClean="0"/>
              <a:pPr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67035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B90A2-4321-4C44-902E-E3B8D214444F}" type="slidenum">
              <a:rPr lang="he-IL" smtClean="0"/>
              <a:pPr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67016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B90A2-4321-4C44-902E-E3B8D214444F}" type="slidenum">
              <a:rPr lang="he-IL" smtClean="0"/>
              <a:pPr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67467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B90A2-4321-4C44-902E-E3B8D214444F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39934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4DE6D-34A7-4D9F-9182-EA6DE79F2156}" type="datetimeFigureOut">
              <a:rPr lang="he-IL" smtClean="0"/>
              <a:pPr/>
              <a:t>י"א/אב/תשע"ט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8728-9D82-4C8B-9B42-BF999E749434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96890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4DE6D-34A7-4D9F-9182-EA6DE79F2156}" type="datetimeFigureOut">
              <a:rPr lang="he-IL" smtClean="0"/>
              <a:pPr/>
              <a:t>י"א/אב/תשע"ט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8728-9D82-4C8B-9B42-BF999E749434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08490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4DE6D-34A7-4D9F-9182-EA6DE79F2156}" type="datetimeFigureOut">
              <a:rPr lang="he-IL" smtClean="0"/>
              <a:pPr/>
              <a:t>י"א/אב/תשע"ט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8728-9D82-4C8B-9B42-BF999E749434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73973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4DE6D-34A7-4D9F-9182-EA6DE79F2156}" type="datetimeFigureOut">
              <a:rPr lang="he-IL" smtClean="0"/>
              <a:pPr/>
              <a:t>י"א/אב/תשע"ט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8728-9D82-4C8B-9B42-BF999E749434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59551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4DE6D-34A7-4D9F-9182-EA6DE79F2156}" type="datetimeFigureOut">
              <a:rPr lang="he-IL" smtClean="0"/>
              <a:pPr/>
              <a:t>י"א/אב/תשע"ט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8728-9D82-4C8B-9B42-BF999E749434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75442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4DE6D-34A7-4D9F-9182-EA6DE79F2156}" type="datetimeFigureOut">
              <a:rPr lang="he-IL" smtClean="0"/>
              <a:pPr/>
              <a:t>י"א/אב/תשע"ט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8728-9D82-4C8B-9B42-BF999E749434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15714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4DE6D-34A7-4D9F-9182-EA6DE79F2156}" type="datetimeFigureOut">
              <a:rPr lang="he-IL" smtClean="0"/>
              <a:pPr/>
              <a:t>י"א/אב/תשע"ט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8728-9D82-4C8B-9B42-BF999E749434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32925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4DE6D-34A7-4D9F-9182-EA6DE79F2156}" type="datetimeFigureOut">
              <a:rPr lang="he-IL" smtClean="0"/>
              <a:pPr/>
              <a:t>י"א/אב/תשע"ט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8728-9D82-4C8B-9B42-BF999E749434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24392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4DE6D-34A7-4D9F-9182-EA6DE79F2156}" type="datetimeFigureOut">
              <a:rPr lang="he-IL" smtClean="0"/>
              <a:pPr/>
              <a:t>י"א/אב/תשע"ט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8728-9D82-4C8B-9B42-BF999E749434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37326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4DE6D-34A7-4D9F-9182-EA6DE79F2156}" type="datetimeFigureOut">
              <a:rPr lang="he-IL" smtClean="0"/>
              <a:pPr/>
              <a:t>י"א/אב/תשע"ט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8728-9D82-4C8B-9B42-BF999E749434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9812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4DE6D-34A7-4D9F-9182-EA6DE79F2156}" type="datetimeFigureOut">
              <a:rPr lang="he-IL" smtClean="0"/>
              <a:pPr/>
              <a:t>י"א/אב/תשע"ט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8728-9D82-4C8B-9B42-BF999E749434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77369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4DE6D-34A7-4D9F-9182-EA6DE79F2156}" type="datetimeFigureOut">
              <a:rPr lang="he-IL" smtClean="0"/>
              <a:pPr/>
              <a:t>י"א/אב/תשע"ט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D8728-9D82-4C8B-9B42-BF999E749434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50094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10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12.jpeg"/><Relationship Id="rId10" Type="http://schemas.openxmlformats.org/officeDocument/2006/relationships/image" Target="../media/image9.jpeg"/><Relationship Id="rId4" Type="http://schemas.openxmlformats.org/officeDocument/2006/relationships/image" Target="../media/image11.jpe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openxmlformats.org/officeDocument/2006/relationships/image" Target="../media/image16.jpeg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11" Type="http://schemas.openxmlformats.org/officeDocument/2006/relationships/image" Target="../media/image8.png"/><Relationship Id="rId5" Type="http://schemas.openxmlformats.org/officeDocument/2006/relationships/image" Target="../media/image14.jpeg"/><Relationship Id="rId10" Type="http://schemas.openxmlformats.org/officeDocument/2006/relationships/image" Target="../media/image7.png"/><Relationship Id="rId4" Type="http://schemas.openxmlformats.org/officeDocument/2006/relationships/image" Target="../media/image13.jpe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18.jpeg"/><Relationship Id="rId10" Type="http://schemas.openxmlformats.org/officeDocument/2006/relationships/image" Target="../media/image9.jpeg"/><Relationship Id="rId4" Type="http://schemas.openxmlformats.org/officeDocument/2006/relationships/image" Target="../media/image17.jpe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20.jpeg"/><Relationship Id="rId10" Type="http://schemas.openxmlformats.org/officeDocument/2006/relationships/image" Target="../media/image9.jpeg"/><Relationship Id="rId4" Type="http://schemas.openxmlformats.org/officeDocument/2006/relationships/image" Target="../media/image19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 descr="רקע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475656" y="2060848"/>
            <a:ext cx="6400800" cy="1752600"/>
          </a:xfrm>
        </p:spPr>
        <p:txBody>
          <a:bodyPr/>
          <a:lstStyle/>
          <a:p>
            <a:endParaRPr lang="he-IL" dirty="0" smtClean="0"/>
          </a:p>
          <a:p>
            <a:endParaRPr lang="he-IL" dirty="0"/>
          </a:p>
        </p:txBody>
      </p:sp>
      <p:pic>
        <p:nvPicPr>
          <p:cNvPr id="1026" name="Picture 2" descr="P:\תמונות\תמונות פרויקטים\גשר הצינורות נחל הבשור\IMG_46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275856" y="3501008"/>
            <a:ext cx="2841553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 l="8451" t="14599" r="10946" b="19061"/>
          <a:stretch>
            <a:fillRect/>
          </a:stretch>
        </p:blipFill>
        <p:spPr bwMode="auto">
          <a:xfrm>
            <a:off x="611560" y="620688"/>
            <a:ext cx="3064790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 l="12500" t="12500" r="12500" b="7476"/>
          <a:stretch>
            <a:fillRect/>
          </a:stretch>
        </p:blipFill>
        <p:spPr bwMode="auto">
          <a:xfrm>
            <a:off x="5652120" y="548680"/>
            <a:ext cx="3149389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he-IL" altLang="he-IL" b="1" dirty="0" smtClean="0">
                <a:solidFill>
                  <a:srgbClr val="FFCC00"/>
                </a:solidFill>
              </a:rPr>
              <a:t>דרך הבשור– הצגת פיתוח השביל והאתרים</a:t>
            </a:r>
            <a:endParaRPr lang="he-IL" altLang="he-IL" dirty="0"/>
          </a:p>
        </p:txBody>
      </p:sp>
      <p:pic>
        <p:nvPicPr>
          <p:cNvPr id="12" name="תמונה 11" descr="logo final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75846" y="6168027"/>
            <a:ext cx="929337" cy="692696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18" y="6167295"/>
            <a:ext cx="899592" cy="692697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23"/>
          <a:stretch/>
        </p:blipFill>
        <p:spPr>
          <a:xfrm>
            <a:off x="3974670" y="6166915"/>
            <a:ext cx="705419" cy="718469"/>
          </a:xfrm>
          <a:prstGeom prst="rect">
            <a:avLst/>
          </a:prstGeom>
        </p:spPr>
      </p:pic>
      <p:pic>
        <p:nvPicPr>
          <p:cNvPr id="13" name="Picture 2" descr="http://sfile.f-static.com/image/users/241255/ftp/my_files/%D7%9C%D7%95%D7%92%D7%95%20%D7%91%D7%A9%D7%95%D7%A8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12" y="6159873"/>
            <a:ext cx="1080120" cy="71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תמונה 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" t="20499" r="4959" b="21002"/>
          <a:stretch/>
        </p:blipFill>
        <p:spPr>
          <a:xfrm>
            <a:off x="2915816" y="6166915"/>
            <a:ext cx="1049944" cy="7084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 descr="רקע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475656" y="2060848"/>
            <a:ext cx="6400800" cy="1752600"/>
          </a:xfrm>
        </p:spPr>
        <p:txBody>
          <a:bodyPr/>
          <a:lstStyle/>
          <a:p>
            <a:endParaRPr lang="he-IL" dirty="0" smtClean="0"/>
          </a:p>
          <a:p>
            <a:endParaRPr lang="he-IL" dirty="0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he-IL" altLang="he-IL" b="1" dirty="0" smtClean="0">
                <a:solidFill>
                  <a:srgbClr val="FFCC00"/>
                </a:solidFill>
              </a:rPr>
              <a:t>מפת דרך הבשור הקיימת והמתוכננת</a:t>
            </a:r>
            <a:endParaRPr lang="he-IL" alt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4" cstate="print"/>
          <a:srcRect l="27862" t="14563" r="27862" b="6688"/>
          <a:stretch/>
        </p:blipFill>
        <p:spPr>
          <a:xfrm>
            <a:off x="323528" y="202059"/>
            <a:ext cx="8568952" cy="5760640"/>
          </a:xfrm>
          <a:prstGeom prst="rect">
            <a:avLst/>
          </a:prstGeom>
        </p:spPr>
      </p:pic>
      <p:pic>
        <p:nvPicPr>
          <p:cNvPr id="9" name="תמונה 8" descr="logo final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75846" y="6168027"/>
            <a:ext cx="929337" cy="692696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18" y="6167295"/>
            <a:ext cx="899592" cy="692697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23"/>
          <a:stretch/>
        </p:blipFill>
        <p:spPr>
          <a:xfrm>
            <a:off x="3974670" y="6166915"/>
            <a:ext cx="705419" cy="718469"/>
          </a:xfrm>
          <a:prstGeom prst="rect">
            <a:avLst/>
          </a:prstGeom>
        </p:spPr>
      </p:pic>
      <p:pic>
        <p:nvPicPr>
          <p:cNvPr id="15" name="Picture 2" descr="http://sfile.f-static.com/image/users/241255/ftp/my_files/%D7%9C%D7%95%D7%92%D7%95%20%D7%91%D7%A9%D7%95%D7%A8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12" y="6159873"/>
            <a:ext cx="1080120" cy="71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תמונה 1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" t="20499" r="4959" b="21002"/>
          <a:stretch/>
        </p:blipFill>
        <p:spPr>
          <a:xfrm>
            <a:off x="2915816" y="6166915"/>
            <a:ext cx="1049944" cy="7084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 descr="רקע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475656" y="2060848"/>
            <a:ext cx="6400800" cy="1752600"/>
          </a:xfrm>
        </p:spPr>
        <p:txBody>
          <a:bodyPr/>
          <a:lstStyle/>
          <a:p>
            <a:endParaRPr lang="he-IL" dirty="0" smtClean="0"/>
          </a:p>
          <a:p>
            <a:endParaRPr lang="he-IL" dirty="0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he-IL" altLang="he-IL" b="1" dirty="0" smtClean="0">
                <a:solidFill>
                  <a:srgbClr val="FFCC00"/>
                </a:solidFill>
              </a:rPr>
              <a:t>סלילת הדרך והקמת גשר החבלים</a:t>
            </a:r>
            <a:endParaRPr lang="he-IL" altLang="he-IL" dirty="0"/>
          </a:p>
        </p:txBody>
      </p:sp>
      <p:pic>
        <p:nvPicPr>
          <p:cNvPr id="1028" name="Picture 4" descr="http://www.automag.co.il/wp-content/gallery/habsor/habsor%20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786" y="287415"/>
            <a:ext cx="5062894" cy="3376911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דרך נחל הבשור. צילום: ארכיון קרן קימת לישראל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92896"/>
            <a:ext cx="5294961" cy="3502999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תמונה 12" descr="logo final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75846" y="6168027"/>
            <a:ext cx="929337" cy="692696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18" y="6167295"/>
            <a:ext cx="899592" cy="692697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23"/>
          <a:stretch/>
        </p:blipFill>
        <p:spPr>
          <a:xfrm>
            <a:off x="3974670" y="6166915"/>
            <a:ext cx="705419" cy="718469"/>
          </a:xfrm>
          <a:prstGeom prst="rect">
            <a:avLst/>
          </a:prstGeom>
        </p:spPr>
      </p:pic>
      <p:pic>
        <p:nvPicPr>
          <p:cNvPr id="17" name="Picture 2" descr="http://sfile.f-static.com/image/users/241255/ftp/my_files/%D7%9C%D7%95%D7%92%D7%95%20%D7%91%D7%A9%D7%95%D7%A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12" y="6159873"/>
            <a:ext cx="1080120" cy="71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תמונה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" t="20499" r="4959" b="21002"/>
          <a:stretch/>
        </p:blipFill>
        <p:spPr>
          <a:xfrm>
            <a:off x="2915816" y="6166915"/>
            <a:ext cx="1049944" cy="70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12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 descr="רקע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475656" y="2060848"/>
            <a:ext cx="6400800" cy="1752600"/>
          </a:xfrm>
        </p:spPr>
        <p:txBody>
          <a:bodyPr/>
          <a:lstStyle/>
          <a:p>
            <a:endParaRPr lang="he-IL" dirty="0" smtClean="0"/>
          </a:p>
          <a:p>
            <a:endParaRPr lang="he-IL" dirty="0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he-IL" altLang="he-IL" b="1" dirty="0" smtClean="0">
                <a:solidFill>
                  <a:srgbClr val="FFCC00"/>
                </a:solidFill>
              </a:rPr>
              <a:t>באר </a:t>
            </a:r>
            <a:r>
              <a:rPr lang="he-IL" altLang="he-IL" b="1" dirty="0" err="1" smtClean="0">
                <a:solidFill>
                  <a:srgbClr val="FFCC00"/>
                </a:solidFill>
              </a:rPr>
              <a:t>רבובה</a:t>
            </a:r>
            <a:r>
              <a:rPr lang="he-IL" altLang="he-IL" b="1" dirty="0" smtClean="0">
                <a:solidFill>
                  <a:srgbClr val="FFCC00"/>
                </a:solidFill>
              </a:rPr>
              <a:t> סינגל הבשור ומצפור המאגרים</a:t>
            </a:r>
            <a:endParaRPr lang="he-IL" altLang="he-IL" dirty="0"/>
          </a:p>
        </p:txBody>
      </p:sp>
      <p:sp>
        <p:nvSpPr>
          <p:cNvPr id="2" name="AutoShape 4" descr="Image result for ‫באר רבובה‬‎"/>
          <p:cNvSpPr>
            <a:spLocks noChangeAspect="1" noChangeArrowheads="1"/>
          </p:cNvSpPr>
          <p:nvPr/>
        </p:nvSpPr>
        <p:spPr bwMode="auto">
          <a:xfrm>
            <a:off x="-1692696" y="-144463"/>
            <a:ext cx="2153071" cy="215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" name="AutoShape 6" descr="Image result for ‫באר רבובה‬‎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" name="AutoShape 8" descr="Image result for ‫באר רבובה‬‎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6" name="AutoShape 10" descr="Image result for ‫באר רבובה‬‎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31" y="273048"/>
            <a:ext cx="3869456" cy="2898357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</p:pic>
      <p:pic>
        <p:nvPicPr>
          <p:cNvPr id="2062" name="Picture 14" descr="http://www.groopy.co.il/files/gallery/28429/15538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527" y="269120"/>
            <a:ext cx="3874954" cy="2906215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6" descr="Image result for ‫מצפור המאגרים‬‎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066" name="Picture 18" descr="http://israel.agrisupportonline.com/news/csv/pics/462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477" y="3481137"/>
            <a:ext cx="3848143" cy="2571030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20" descr="Image result for ‫מצפור המאגרים‬‎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3" name="AutoShape 22" descr="Image result for ‫מצפור המאגרים‬‎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072" name="Picture 24" descr="http://greenwin.kkl.org.il/files/news/reservoir-lookou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455653"/>
            <a:ext cx="3920630" cy="2622466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תמונה 23" descr="logo final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975846" y="6168027"/>
            <a:ext cx="929337" cy="692696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18" y="6167295"/>
            <a:ext cx="899592" cy="692697"/>
          </a:xfrm>
          <a:prstGeom prst="rect">
            <a:avLst/>
          </a:prstGeom>
        </p:spPr>
      </p:pic>
      <p:pic>
        <p:nvPicPr>
          <p:cNvPr id="26" name="תמונה 2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23"/>
          <a:stretch/>
        </p:blipFill>
        <p:spPr>
          <a:xfrm>
            <a:off x="3974670" y="6166915"/>
            <a:ext cx="705419" cy="718469"/>
          </a:xfrm>
          <a:prstGeom prst="rect">
            <a:avLst/>
          </a:prstGeom>
        </p:spPr>
      </p:pic>
      <p:pic>
        <p:nvPicPr>
          <p:cNvPr id="27" name="Picture 2" descr="http://sfile.f-static.com/image/users/241255/ftp/my_files/%D7%9C%D7%95%D7%92%D7%95%20%D7%91%D7%A9%D7%95%D7%A8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12" y="6159873"/>
            <a:ext cx="1080120" cy="71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תמונה 2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" t="20499" r="4959" b="21002"/>
          <a:stretch/>
        </p:blipFill>
        <p:spPr>
          <a:xfrm>
            <a:off x="2915816" y="6166915"/>
            <a:ext cx="1049944" cy="70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97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 descr="רקע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475656" y="2060848"/>
            <a:ext cx="6400800" cy="1752600"/>
          </a:xfrm>
        </p:spPr>
        <p:txBody>
          <a:bodyPr/>
          <a:lstStyle/>
          <a:p>
            <a:endParaRPr lang="he-IL" dirty="0" smtClean="0"/>
          </a:p>
          <a:p>
            <a:endParaRPr lang="he-IL" dirty="0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he-IL" altLang="he-IL" b="1" dirty="0" smtClean="0">
                <a:solidFill>
                  <a:srgbClr val="FFCC00"/>
                </a:solidFill>
              </a:rPr>
              <a:t>גשר הצינורות</a:t>
            </a:r>
            <a:endParaRPr lang="he-IL" altLang="he-IL" dirty="0"/>
          </a:p>
        </p:txBody>
      </p:sp>
      <p:pic>
        <p:nvPicPr>
          <p:cNvPr id="2052" name="Picture 4" descr="P:\תמונות\תמונות פרויקטים\גשר הצינורות נחל הבשור\IMG_46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808" y="404664"/>
            <a:ext cx="4500726" cy="3408784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713" y="2663460"/>
            <a:ext cx="4355976" cy="3210837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</p:pic>
      <p:pic>
        <p:nvPicPr>
          <p:cNvPr id="13" name="תמונה 12" descr="logo final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75846" y="6168027"/>
            <a:ext cx="929337" cy="692696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18" y="6167295"/>
            <a:ext cx="899592" cy="692697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23"/>
          <a:stretch/>
        </p:blipFill>
        <p:spPr>
          <a:xfrm>
            <a:off x="3974670" y="6166915"/>
            <a:ext cx="705419" cy="718469"/>
          </a:xfrm>
          <a:prstGeom prst="rect">
            <a:avLst/>
          </a:prstGeom>
        </p:spPr>
      </p:pic>
      <p:pic>
        <p:nvPicPr>
          <p:cNvPr id="17" name="Picture 2" descr="http://sfile.f-static.com/image/users/241255/ftp/my_files/%D7%9C%D7%95%D7%92%D7%95%20%D7%91%D7%A9%D7%95%D7%A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12" y="6159873"/>
            <a:ext cx="1080120" cy="71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תמונה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" t="20499" r="4959" b="21002"/>
          <a:stretch/>
        </p:blipFill>
        <p:spPr>
          <a:xfrm>
            <a:off x="2915816" y="6166915"/>
            <a:ext cx="1049944" cy="70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3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 descr="רקע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475656" y="2060848"/>
            <a:ext cx="6400800" cy="1752600"/>
          </a:xfrm>
        </p:spPr>
        <p:txBody>
          <a:bodyPr/>
          <a:lstStyle/>
          <a:p>
            <a:endParaRPr lang="he-IL" dirty="0" smtClean="0"/>
          </a:p>
          <a:p>
            <a:endParaRPr lang="he-IL" dirty="0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he-IL" altLang="he-IL" b="1" dirty="0" smtClean="0">
                <a:solidFill>
                  <a:srgbClr val="FFCC00"/>
                </a:solidFill>
              </a:rPr>
              <a:t>חניון יער המילואים ומצפור שי</a:t>
            </a:r>
            <a:endParaRPr lang="he-IL" altLang="he-IL" dirty="0"/>
          </a:p>
        </p:txBody>
      </p:sp>
      <p:pic>
        <p:nvPicPr>
          <p:cNvPr id="2053" name="Picture 5" descr="P:\מיטל\גיוס משאבים\משרד התיירות\קול קורא יולי 2015\דרך הבשור - תוואי צפוני\shai-lookout-600-Talia_470x3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60648"/>
            <a:ext cx="5643208" cy="3552799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</p:pic>
      <p:pic>
        <p:nvPicPr>
          <p:cNvPr id="2054" name="Picture 6" descr="P:\מיטל\גיוס משאבים\משרד התיירות\קול קורא יולי 2015\דרך הבשור - תוואי צפוני\henyon-harari2-Yoa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8248" y="2852936"/>
            <a:ext cx="4926320" cy="3197787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</p:pic>
      <p:pic>
        <p:nvPicPr>
          <p:cNvPr id="13" name="תמונה 12" descr="logo final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75846" y="6168027"/>
            <a:ext cx="929337" cy="692696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18" y="6167295"/>
            <a:ext cx="899592" cy="692697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23"/>
          <a:stretch/>
        </p:blipFill>
        <p:spPr>
          <a:xfrm>
            <a:off x="3974670" y="6166915"/>
            <a:ext cx="705419" cy="718469"/>
          </a:xfrm>
          <a:prstGeom prst="rect">
            <a:avLst/>
          </a:prstGeom>
        </p:spPr>
      </p:pic>
      <p:pic>
        <p:nvPicPr>
          <p:cNvPr id="17" name="Picture 2" descr="http://sfile.f-static.com/image/users/241255/ftp/my_files/%D7%9C%D7%95%D7%92%D7%95%20%D7%91%D7%A9%D7%95%D7%A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12" y="6159873"/>
            <a:ext cx="1080120" cy="71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תמונה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" t="20499" r="4959" b="21002"/>
          <a:stretch/>
        </p:blipFill>
        <p:spPr>
          <a:xfrm>
            <a:off x="2915816" y="6166915"/>
            <a:ext cx="1049944" cy="70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835</TotalTime>
  <Words>36</Words>
  <Application>Microsoft Office PowerPoint</Application>
  <PresentationFormat>‫הצגה על המסך (4:3)</PresentationFormat>
  <Paragraphs>12</Paragraphs>
  <Slides>6</Slides>
  <Notes>6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liran</dc:creator>
  <cp:lastModifiedBy>בעז קרצ'מר</cp:lastModifiedBy>
  <cp:revision>77</cp:revision>
  <dcterms:created xsi:type="dcterms:W3CDTF">2014-11-06T15:41:02Z</dcterms:created>
  <dcterms:modified xsi:type="dcterms:W3CDTF">2019-08-12T14:48:58Z</dcterms:modified>
</cp:coreProperties>
</file>